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242" r:id="rId3"/>
    <p:sldId id="1243" r:id="rId4"/>
    <p:sldId id="1245" r:id="rId5"/>
    <p:sldId id="1241" r:id="rId6"/>
    <p:sldId id="1252" r:id="rId7"/>
    <p:sldId id="1256" r:id="rId8"/>
    <p:sldId id="1257" r:id="rId9"/>
    <p:sldId id="125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实用性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阅读与交流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一、事理说明文概述</a:t>
            </a:r>
            <a:r>
              <a:rPr lang="zh-CN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说明文可以分为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事物说明文和事理说明文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两大类。以分析事物的因果关系、介绍科学道理为主的说明文被称作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事理说明文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。也就是说，事理说明文主要回答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的问题。想要把事理说明清楚，需要在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两方面多下些功夫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1124744"/>
            <a:ext cx="622495" cy="5040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1196752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如何清晰地说明事理</a:t>
            </a:r>
            <a:endParaRPr lang="zh-CN" altLang="en-US" dirty="0">
              <a:solidFill>
                <a:srgbClr val="00AE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当今时代，事理说明文的价值体现在其超越记叙文和议论文的思维广度上，写作时不仅仅要对事物本身进行鞭辟入里的纵深化写作，同时还需要结合社会实用价值作横向思考。学生在写作时要摆脱初中说明文写作的简化思维，要把事理说明文当作一种综合性文本来写，体现出科学性和人文性的统一，而不是单纯地说明某个事物。</a:t>
            </a: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说明事理尤为重要。与介绍事物相比，说明事理有一定难度，因为事物是具体的。写作时，可以参考借鉴梁思成的《中国建筑的特征》和林庚的《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 smtClean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二、方法与技巧</a:t>
            </a:r>
            <a:r>
              <a:rPr lang="zh-CN" altLang="zh-CN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要准确、深入地认识事理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一般而言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事理都有一定的复杂性，仅仅做一般的了解，很难准确把握。要在写作前搜集相关资料，做些研究，深入理解要说明的事理。对事理的理解越到位，就越容易将其解说清楚。具体而言，学生可以通过亲自观察、研究或者向别人请教、査阅资料等来了解事理。只有自己先弄懂了事理，才有可能向别人说明清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要说清事理中的关键要素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在说明事理时，要着重说清其中的关键要素。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重要概念、因果关系、事物间的联系、事物发展变化的规律等，都是说明的重点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，把它们阐说清楚，才能纲举目张。主要内容解说清楚了，整篇文章的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就有了保证。梁思成分九个方面说明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中国建筑的基本特征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，从整体布局、建筑结构写到重要构件、装饰风格，重点突出，层次清楚，即使是非专业读者也会觉得条理分明，易于理解。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要选用恰当的说明顺序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说明事理时，还要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考虑人们认识事理的一般规律，根据说明对象的具体情况安排说明顺序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。可以由具体的现象出发，归纳并说明其中的道理；也可以由浅入深，逐步揭示事理的不同层面；还可以在比较中凸显事理的特征。《说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》从对众多诗句的解读中抽绎出创作、欣赏的规律，《中国建筑的特征》在中西建筑的对比中解说建筑语汇的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可译性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，其中的思路都很值得我们借鉴。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事理说明文的写作顺序主要考量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两个方向，尤其关注逻辑思维能力：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时间顺序。这种说明顺序，即以事理的发生、发展和变化的过程为序。如事理由小到大、由低到高、由弱到强、由古及今，如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文化的变迁等，一般以时间先后顺序说明。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逻辑顺序。这种说明顺序主要用来说明事理，揭示事物的内涵、性质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在写作说明文时，要根据写作对象来进行综合选择，不能局限于单一的某个写作顺序，要依据写作需求来考量，体现出写作思维的整体性和严谨性。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要灵活运用各种说明方法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说明方法要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根据说明对象的特点灵活选用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。例如，《语言的演变》一文中，因为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这个说明对象比较复杂，所以作者把它分成语汇、语法、语音三个组成部分进行分类说明。根据说明的需要，还综合运用了举例子、作比较、引用等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常见的说明方法有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举例子、分类别、作比较、列数据（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列数字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）、下定义、作诠释、打比方、摹状貌、引用、画图表（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作图表、列图表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写说明文要根据说明对象和写作目的，选用最佳方法。采用什么说明方法，一方面服从内容的需要，另一方面作者有选择的自由。说明方法的选取考察的是学生写作思维的严谨性，所选取的方法必须要做到精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790"/>
            <a:ext cx="11485848" cy="2862322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要做到语言生动有趣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使用比喻和拟人的修辞方法（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拟人一定要形象、恰当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否则事理的形象性会减弱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），使被说明的事理形象性加强。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强化语言的趣味性，使其富有生活趣味，易于让人接受。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适当运用叙述和描写，可使被说明事理形象生动，而不是枯燥无味。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23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768</Words>
  <Application>Microsoft Office PowerPoint</Application>
  <PresentationFormat>自定义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585</cp:revision>
  <dcterms:created xsi:type="dcterms:W3CDTF">2020-11-06T05:24:00Z</dcterms:created>
  <dcterms:modified xsi:type="dcterms:W3CDTF">2025-10-30T11:25:11Z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